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5"/>
  </p:notesMasterIdLst>
  <p:sldIdLst>
    <p:sldId id="322" r:id="rId3"/>
    <p:sldId id="326" r:id="rId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8"/>
    <p:restoredTop sz="95022"/>
  </p:normalViewPr>
  <p:slideViewPr>
    <p:cSldViewPr snapToGrid="0" snapToObjects="1" showGuides="1">
      <p:cViewPr varScale="1">
        <p:scale>
          <a:sx n="63" d="100"/>
          <a:sy n="63" d="100"/>
        </p:scale>
        <p:origin x="10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68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6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B9CC2-6BC2-5046-A202-A84DD044B11B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08F3-F459-314C-80BF-70D24BA12B3D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480FC-0438-5541-B125-B51DB6A554CC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F8C1D-728B-8D43-9C4C-0E6E1BA82BD3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B84FF-C312-B248-A843-7008FE7EC9B7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09EE7-4FCC-5E47-BC5F-8573D96C5E51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B70A4-789B-6240-A042-1264AEBC1284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941D2-4E5C-9E44-903A-B7BFBAA898B2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378D8-CB2A-4347-AF1F-34107C398681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1E83F-F8E0-F941-9F7F-BA2EB0BCB89B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E75A8-8F8F-3447-81CF-F6D8BE34C580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5E224-9FD8-0849-924D-1C01C9A79425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258F-A1F5-9F44-9F27-0E3D2A0D39E7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D7572-4602-A84D-B094-95076D173A55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3DDA89D-6500-6F47-83F2-2AA7E5AAD9A0}" type="datetimeFigureOut">
              <a:rPr lang="en-US"/>
              <a:pPr>
                <a:defRPr/>
              </a:pPr>
              <a:t>10/27/2019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095F032-5529-BB41-8B07-FE4729132BA5}" type="datetimeFigureOut">
              <a:rPr lang="en-US"/>
              <a:pPr>
                <a:defRPr/>
              </a:pPr>
              <a:t>10/27/2019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051561"/>
            <a:ext cx="9815945" cy="147732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Three Parameters are Worth a 1,000 Dashboards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1512209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Brendan Livingston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Director Enrollment Management Analytics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October 28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159438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0BAB5-EAF6-41A8-9E39-721747651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590"/>
            <a:ext cx="10515600" cy="590931"/>
          </a:xfrm>
        </p:spPr>
        <p:txBody>
          <a:bodyPr/>
          <a:lstStyle/>
          <a:p>
            <a:r>
              <a:rPr lang="en-US" dirty="0"/>
              <a:t>Types of Data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085EA-FC1E-4F93-BD1D-DC0E1988C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541144"/>
            <a:ext cx="10977880" cy="4249881"/>
          </a:xfrm>
        </p:spPr>
        <p:txBody>
          <a:bodyPr/>
          <a:lstStyle/>
          <a:p>
            <a:r>
              <a:rPr lang="en-US" dirty="0"/>
              <a:t>Just the Facts Ma’am</a:t>
            </a:r>
          </a:p>
          <a:p>
            <a:pPr lvl="1"/>
            <a:r>
              <a:rPr lang="en-US" dirty="0"/>
              <a:t>Need only high level dashboards on Aggie Data</a:t>
            </a:r>
          </a:p>
          <a:p>
            <a:endParaRPr lang="en-US" dirty="0"/>
          </a:p>
          <a:p>
            <a:r>
              <a:rPr lang="en-US" dirty="0"/>
              <a:t>Power Users</a:t>
            </a:r>
          </a:p>
          <a:p>
            <a:pPr lvl="1"/>
            <a:r>
              <a:rPr lang="en-US" dirty="0"/>
              <a:t>Need only the raw data set</a:t>
            </a:r>
          </a:p>
          <a:p>
            <a:endParaRPr lang="en-US" dirty="0"/>
          </a:p>
          <a:p>
            <a:r>
              <a:rPr lang="en-US" dirty="0"/>
              <a:t>Deep Divers</a:t>
            </a:r>
          </a:p>
          <a:p>
            <a:pPr lvl="1"/>
            <a:r>
              <a:rPr lang="en-US" dirty="0"/>
              <a:t>Want information on very specific populations, but can’t handle raw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7957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template_9-6-17-t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9-6-17.potx" id="{C6BEA861-233D-3E41-91A1-9AD5FFC9B48C}" vid="{28594B9C-FEEB-7F4F-9F80-D52FBE4EE634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template_9-6-17.potx" id="{C6BEA861-233D-3E41-91A1-9AD5FFC9B48C}" vid="{5A76A7B9-E00D-F941-9A4E-14BF54E0B1E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presentation_template_9-6-17-tw</Template>
  <TotalTime>261</TotalTime>
  <Words>56</Words>
  <Application>Microsoft Office PowerPoint</Application>
  <PresentationFormat>Widescreen</PresentationFormat>
  <Paragraphs>14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Proxima Nova</vt:lpstr>
      <vt:lpstr>presentation_template_9-6-17-tw</vt:lpstr>
      <vt:lpstr>1_Office Theme</vt:lpstr>
      <vt:lpstr>Three Parameters are Worth a 1,000 Dashboards</vt:lpstr>
      <vt:lpstr>Types of Data Users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Brendan Livingston</dc:creator>
  <cp:lastModifiedBy>Brendan Livingston</cp:lastModifiedBy>
  <cp:revision>4</cp:revision>
  <dcterms:created xsi:type="dcterms:W3CDTF">2018-06-27T22:10:41Z</dcterms:created>
  <dcterms:modified xsi:type="dcterms:W3CDTF">2019-10-27T19:51:39Z</dcterms:modified>
</cp:coreProperties>
</file>