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8"/>
  </p:notesMasterIdLst>
  <p:sldIdLst>
    <p:sldId id="300" r:id="rId3"/>
    <p:sldId id="296" r:id="rId4"/>
    <p:sldId id="299" r:id="rId5"/>
    <p:sldId id="302" r:id="rId6"/>
    <p:sldId id="301" r:id="rId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8"/>
    <p:restoredTop sz="95022"/>
  </p:normalViewPr>
  <p:slideViewPr>
    <p:cSldViewPr snapToGrid="0" snapToObjects="1" showGuides="1">
      <p:cViewPr varScale="1">
        <p:scale>
          <a:sx n="63" d="100"/>
          <a:sy n="63" d="100"/>
        </p:scale>
        <p:origin x="105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368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5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B9CC2-6BC2-5046-A202-A84DD044B11B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908F3-F459-314C-80BF-70D24BA12B3D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480FC-0438-5541-B125-B51DB6A554CC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F8C1D-728B-8D43-9C4C-0E6E1BA82BD3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B84FF-C312-B248-A843-7008FE7EC9B7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09EE7-4FCC-5E47-BC5F-8573D96C5E51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B70A4-789B-6240-A042-1264AEBC1284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941D2-4E5C-9E44-903A-B7BFBAA898B2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378D8-CB2A-4347-AF1F-34107C398681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1E83F-F8E0-F941-9F7F-BA2EB0BCB89B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E75A8-8F8F-3447-81CF-F6D8BE34C580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5E224-9FD8-0849-924D-1C01C9A79425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258F-A1F5-9F44-9F27-0E3D2A0D39E7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D7572-4602-A84D-B094-95076D173A55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DDA89D-6500-6F47-83F2-2AA7E5AAD9A0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095F032-5529-BB41-8B07-FE4729132BA5}" type="datetimeFigureOut">
              <a:rPr lang="en-US"/>
              <a:pPr>
                <a:defRPr/>
              </a:pPr>
              <a:t>10/28/2019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ggiedata.ucdavis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24640"/>
            <a:ext cx="9144000" cy="2585323"/>
          </a:xfrm>
        </p:spPr>
        <p:txBody>
          <a:bodyPr/>
          <a:lstStyle/>
          <a:p>
            <a:r>
              <a:rPr lang="en-US" sz="5400" dirty="0"/>
              <a:t>Financial Aid</a:t>
            </a:r>
            <a:br>
              <a:rPr lang="en-US" sz="5400" dirty="0"/>
            </a:br>
            <a:r>
              <a:rPr lang="en-US" sz="5400" dirty="0"/>
              <a:t>Dashboard Presentation</a:t>
            </a:r>
            <a:br>
              <a:rPr lang="en-US" dirty="0"/>
            </a:br>
            <a:r>
              <a:rPr lang="en-US" sz="3600" dirty="0"/>
              <a:t>Data and Doughnuts</a:t>
            </a:r>
            <a:br>
              <a:rPr lang="en-US" sz="3600" dirty="0"/>
            </a:br>
            <a:r>
              <a:rPr lang="en-US" sz="3600" dirty="0"/>
              <a:t>October 28, 2019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885371"/>
          </a:xfrm>
        </p:spPr>
        <p:txBody>
          <a:bodyPr/>
          <a:lstStyle/>
          <a:p>
            <a:r>
              <a:rPr lang="en-US" dirty="0"/>
              <a:t>By Joyce Cleaver</a:t>
            </a:r>
          </a:p>
          <a:p>
            <a:r>
              <a:rPr lang="en-US" dirty="0"/>
              <a:t>Enrollment Management Analytics</a:t>
            </a:r>
          </a:p>
        </p:txBody>
      </p:sp>
    </p:spTree>
    <p:extLst>
      <p:ext uri="{BB962C8B-B14F-4D97-AF65-F5344CB8AC3E}">
        <p14:creationId xmlns:p14="http://schemas.microsoft.com/office/powerpoint/2010/main" val="355782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</p:spPr>
        <p:txBody>
          <a:bodyPr/>
          <a:lstStyle/>
          <a:p>
            <a:r>
              <a:rPr lang="en-US" dirty="0"/>
              <a:t>History of the Aid Year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771802"/>
          </a:xfrm>
        </p:spPr>
        <p:txBody>
          <a:bodyPr/>
          <a:lstStyle/>
          <a:p>
            <a:r>
              <a:rPr lang="en-US" dirty="0"/>
              <a:t>Annual report of financial aid disbursement for past 3 years</a:t>
            </a:r>
          </a:p>
          <a:p>
            <a:r>
              <a:rPr lang="en-US" dirty="0"/>
              <a:t>Took more than a month to produce</a:t>
            </a:r>
          </a:p>
          <a:p>
            <a:pPr lvl="1"/>
            <a:r>
              <a:rPr lang="en-US" sz="2800" dirty="0"/>
              <a:t>Manual data mining</a:t>
            </a:r>
          </a:p>
          <a:p>
            <a:pPr lvl="1"/>
            <a:r>
              <a:rPr lang="en-US" sz="2800" dirty="0"/>
              <a:t>Slow verification process</a:t>
            </a:r>
          </a:p>
          <a:p>
            <a:pPr lvl="1"/>
            <a:r>
              <a:rPr lang="en-US" sz="2800" dirty="0"/>
              <a:t>Reports manually created in Excel</a:t>
            </a:r>
          </a:p>
          <a:p>
            <a:r>
              <a:rPr lang="en-US" dirty="0"/>
              <a:t>Two Options: </a:t>
            </a:r>
          </a:p>
          <a:p>
            <a:pPr lvl="1"/>
            <a:r>
              <a:rPr lang="en-US" sz="2800" dirty="0"/>
              <a:t>Printed binder </a:t>
            </a:r>
          </a:p>
          <a:p>
            <a:pPr lvl="1"/>
            <a:r>
              <a:rPr lang="en-US" sz="2800" dirty="0"/>
              <a:t>PDF without dynamic charts</a:t>
            </a:r>
          </a:p>
        </p:txBody>
      </p:sp>
    </p:spTree>
    <p:extLst>
      <p:ext uri="{BB962C8B-B14F-4D97-AF65-F5344CB8AC3E}">
        <p14:creationId xmlns:p14="http://schemas.microsoft.com/office/powerpoint/2010/main" val="345389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0505"/>
            <a:ext cx="10515600" cy="3567643"/>
          </a:xfrm>
        </p:spPr>
        <p:txBody>
          <a:bodyPr/>
          <a:lstStyle/>
          <a:p>
            <a:r>
              <a:rPr lang="en-US" dirty="0"/>
              <a:t>Financial aid data security concerns</a:t>
            </a:r>
          </a:p>
          <a:p>
            <a:r>
              <a:rPr lang="en-US" dirty="0"/>
              <a:t>Stata: wide versus long data set up</a:t>
            </a:r>
          </a:p>
          <a:p>
            <a:pPr lvl="1"/>
            <a:r>
              <a:rPr lang="en-US" sz="2800" dirty="0"/>
              <a:t>Reshaping the data created too many lines</a:t>
            </a:r>
          </a:p>
          <a:p>
            <a:r>
              <a:rPr lang="en-US" dirty="0"/>
              <a:t>Views in Tableau versus Tableau Public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7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</p:spPr>
        <p:txBody>
          <a:bodyPr/>
          <a:lstStyle/>
          <a:p>
            <a:r>
              <a:rPr lang="en-US" dirty="0"/>
              <a:t>Transition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0505"/>
            <a:ext cx="10515600" cy="3900042"/>
          </a:xfrm>
        </p:spPr>
        <p:txBody>
          <a:bodyPr/>
          <a:lstStyle/>
          <a:p>
            <a:r>
              <a:rPr lang="en-US" dirty="0"/>
              <a:t>Collapsed data solution</a:t>
            </a:r>
          </a:p>
          <a:p>
            <a:pPr lvl="1"/>
            <a:r>
              <a:rPr lang="en-US" sz="2800" dirty="0"/>
              <a:t>Security no longer a concern</a:t>
            </a:r>
          </a:p>
          <a:p>
            <a:pPr lvl="1"/>
            <a:r>
              <a:rPr lang="en-US" sz="2800" dirty="0"/>
              <a:t>Much smaller files</a:t>
            </a:r>
          </a:p>
          <a:p>
            <a:r>
              <a:rPr lang="en-US" dirty="0"/>
              <a:t>Moving 31 dashboards into 6 Blue Containers</a:t>
            </a:r>
          </a:p>
          <a:p>
            <a:pPr lvl="1"/>
            <a:r>
              <a:rPr lang="en-US" sz="2800" dirty="0"/>
              <a:t>Use of Tabs and Stories</a:t>
            </a:r>
          </a:p>
          <a:p>
            <a:r>
              <a:rPr lang="en-US" dirty="0"/>
              <a:t>Robyn was a big help!!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</p:spPr>
        <p:txBody>
          <a:bodyPr/>
          <a:lstStyle/>
          <a:p>
            <a:r>
              <a:rPr lang="en-US" dirty="0"/>
              <a:t>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0505"/>
            <a:ext cx="10515600" cy="3448123"/>
          </a:xfrm>
        </p:spPr>
        <p:txBody>
          <a:bodyPr/>
          <a:lstStyle/>
          <a:p>
            <a:r>
              <a:rPr lang="en-US" dirty="0"/>
              <a:t>Financial aid reports are created automatically </a:t>
            </a:r>
          </a:p>
          <a:p>
            <a:r>
              <a:rPr lang="en-US" dirty="0"/>
              <a:t>AggieData dashboards are updated in a simple process</a:t>
            </a:r>
          </a:p>
          <a:p>
            <a:r>
              <a:rPr lang="en-US" dirty="0"/>
              <a:t>Always a work in progress – change is good!</a:t>
            </a:r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sz="3200" dirty="0">
                <a:hlinkClick r:id="rId3"/>
              </a:rPr>
              <a:t>AggieData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esentation_template_9-6-17-t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_9-6-17.potx" id="{C6BEA861-233D-3E41-91A1-9AD5FFC9B48C}" vid="{28594B9C-FEEB-7F4F-9F80-D52FBE4EE634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_9-6-17.potx" id="{C6BEA861-233D-3E41-91A1-9AD5FFC9B48C}" vid="{5A76A7B9-E00D-F941-9A4E-14BF54E0B1E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presentation_template_9-6-17-tw</Template>
  <TotalTime>314</TotalTime>
  <Words>136</Words>
  <Application>Microsoft Office PowerPoint</Application>
  <PresentationFormat>Widescreen</PresentationFormat>
  <Paragraphs>32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Proxima Nova</vt:lpstr>
      <vt:lpstr>presentation_template_9-6-17-tw</vt:lpstr>
      <vt:lpstr>1_Office Theme</vt:lpstr>
      <vt:lpstr>Financial Aid Dashboard Presentation Data and Doughnuts October 28, 2019</vt:lpstr>
      <vt:lpstr>History of the Aid Year Report</vt:lpstr>
      <vt:lpstr>Challenges</vt:lpstr>
      <vt:lpstr>Transition Process</vt:lpstr>
      <vt:lpstr>Now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creator>Brendan Livingston</dc:creator>
  <cp:lastModifiedBy>Brendan Livingston</cp:lastModifiedBy>
  <cp:revision>19</cp:revision>
  <dcterms:created xsi:type="dcterms:W3CDTF">2018-06-27T22:10:41Z</dcterms:created>
  <dcterms:modified xsi:type="dcterms:W3CDTF">2019-10-28T18:04:56Z</dcterms:modified>
</cp:coreProperties>
</file>